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65" r:id="rId5"/>
    <p:sldId id="276" r:id="rId6"/>
    <p:sldId id="277" r:id="rId7"/>
    <p:sldId id="278" r:id="rId8"/>
    <p:sldId id="279" r:id="rId9"/>
    <p:sldId id="280" r:id="rId10"/>
    <p:sldId id="281" r:id="rId11"/>
    <p:sldId id="283" r:id="rId12"/>
    <p:sldId id="286" r:id="rId13"/>
    <p:sldId id="285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landersArtSans-Bold" panose="020B0604020202020204" charset="0"/>
      <p:bold r:id="rId21"/>
    </p:embeddedFont>
    <p:embeddedFont>
      <p:font typeface="FlandersArtSans-Regular" panose="020B0604020202020204" charset="0"/>
      <p:regular r:id="rId22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5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717171"/>
    <a:srgbClr val="646464"/>
    <a:srgbClr val="9B9B9B"/>
    <a:srgbClr val="EE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5" autoAdjust="0"/>
    <p:restoredTop sz="86394" autoAdjust="0"/>
  </p:normalViewPr>
  <p:slideViewPr>
    <p:cSldViewPr snapToGrid="0" showGuides="1">
      <p:cViewPr varScale="1">
        <p:scale>
          <a:sx n="47" d="100"/>
          <a:sy n="47" d="100"/>
        </p:scale>
        <p:origin x="854" y="53"/>
      </p:cViewPr>
      <p:guideLst>
        <p:guide orient="horz" pos="2160"/>
        <p:guide pos="2880"/>
        <p:guide pos="55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F27-3F35-C348-A7B2-F69A620161E2}" type="datetimeFigureOut">
              <a:rPr lang="nl-NL" smtClean="0"/>
              <a:t>9-9-2022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9D320-CCF8-334E-8C41-0A87F0B8C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00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7DD8-B20A-47A6-AA94-FD478FAA3C28}" type="datetimeFigureOut">
              <a:rPr lang="nl-BE" smtClean="0"/>
              <a:pPr/>
              <a:t>9/09/2022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0D9C-0CD0-4097-81EC-9B83965EC08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</a:t>
            </a:fld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64000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88001" y="288000"/>
            <a:ext cx="6033505" cy="6265475"/>
            <a:chOff x="288001" y="288000"/>
            <a:chExt cx="6033505" cy="6265475"/>
          </a:xfrm>
          <a:solidFill>
            <a:schemeClr val="tx2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70" y="621160"/>
            <a:ext cx="1560875" cy="608244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351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288000" y="286525"/>
            <a:ext cx="8553506" cy="6265475"/>
            <a:chOff x="288000" y="288000"/>
            <a:chExt cx="8553506" cy="6265475"/>
          </a:xfrm>
          <a:solidFill>
            <a:schemeClr val="tx2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2520000"/>
            <a:ext cx="5342082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4174702"/>
            <a:ext cx="5354606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11" y="621160"/>
            <a:ext cx="1560875" cy="6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476000" y="288000"/>
            <a:ext cx="7379999" cy="6265475"/>
            <a:chOff x="1476000" y="288000"/>
            <a:chExt cx="7379999" cy="6265475"/>
          </a:xfrm>
          <a:solidFill>
            <a:schemeClr val="tx2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FlandersArtSans-Regular" panose="00000500000000000000" pitchFamily="2" charset="0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76000" y="288000"/>
              <a:ext cx="1800000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6052" y="2104574"/>
            <a:ext cx="3816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463162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9" y="332853"/>
            <a:ext cx="1644963" cy="641011"/>
          </a:xfrm>
          <a:prstGeom prst="rect">
            <a:avLst/>
          </a:prstGeom>
        </p:spPr>
      </p:pic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3636022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 algn="r"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42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 dirty="0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-1" y="0"/>
            <a:ext cx="6228000" cy="6858000"/>
            <a:chOff x="288001" y="288000"/>
            <a:chExt cx="6033505" cy="6265475"/>
          </a:xfrm>
          <a:solidFill>
            <a:schemeClr val="tx2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</p:grp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28278"/>
            <a:ext cx="2141621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9/09/2022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0" y="756846"/>
            <a:ext cx="3456131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1018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6498D-9305-4090-A71C-0EA85AA5292A}" type="datetimeFigureOut">
              <a:rPr lang="nl-BE" smtClean="0"/>
              <a:t>9/09/2022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A8F11-4391-498F-94A4-D0EC3A10E9C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229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FD6BEBD5-99F3-4C1B-B5AF-C9279F4847C2}" type="datetimeFigureOut">
              <a:rPr lang="nl-BE" smtClean="0"/>
              <a:pPr/>
              <a:t>9/09/2022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5200"/>
            <a:ext cx="74448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1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7" r:id="rId3"/>
    <p:sldLayoutId id="2147483676" r:id="rId4"/>
    <p:sldLayoutId id="2147483679" r:id="rId5"/>
  </p:sldLayoutIdLst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kern="1200">
          <a:solidFill>
            <a:schemeClr val="tx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7"/>
        </a:buBlip>
        <a:tabLst/>
        <a:defRPr sz="2200" kern="1200" spc="0" baseline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8"/>
        </a:buBlip>
        <a:tabLst/>
        <a:defRPr sz="2200" kern="1200" spc="0" baseline="0">
          <a:solidFill>
            <a:srgbClr val="9B9B9B"/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9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0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7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sz="3600" dirty="0" err="1"/>
              <a:t>Natuurinrichtingsproject</a:t>
            </a:r>
            <a:r>
              <a:rPr lang="nl-BE" sz="3600" dirty="0"/>
              <a:t> Het Vinne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13/2/2017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16" y="5914724"/>
            <a:ext cx="3531700" cy="723600"/>
          </a:xfrm>
          <a:prstGeom prst="rect">
            <a:avLst/>
          </a:prstGeom>
        </p:spPr>
      </p:pic>
      <p:pic>
        <p:nvPicPr>
          <p:cNvPr id="7" name="Picture 2" descr="C:\Users\Ninh\Desktop\Ninh\Tom\tom logo's\Agentschap_NatuurenBos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6" y="597527"/>
            <a:ext cx="1671254" cy="6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84"/>
            <a:ext cx="9144000" cy="646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52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13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" y="199574"/>
            <a:ext cx="9135751" cy="645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59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" y="204337"/>
            <a:ext cx="9116698" cy="64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23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34"/>
            <a:ext cx="9144000" cy="648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72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934"/>
            <a:ext cx="9144000" cy="589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88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9" y="380574"/>
            <a:ext cx="8430802" cy="60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33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709"/>
            <a:ext cx="9143999" cy="610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7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34971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Agentschap Natuur en Bos">
      <a:dk1>
        <a:srgbClr val="373636"/>
      </a:dk1>
      <a:lt1>
        <a:sysClr val="window" lastClr="FFFFFF"/>
      </a:lt1>
      <a:dk2>
        <a:srgbClr val="487524"/>
      </a:dk2>
      <a:lt2>
        <a:srgbClr val="F6F5F3"/>
      </a:lt2>
      <a:accent1>
        <a:srgbClr val="487524"/>
      </a:accent1>
      <a:accent2>
        <a:srgbClr val="763718"/>
      </a:accent2>
      <a:accent3>
        <a:srgbClr val="721746"/>
      </a:accent3>
      <a:accent4>
        <a:srgbClr val="004D59"/>
      </a:accent4>
      <a:accent5>
        <a:srgbClr val="D5D5D5"/>
      </a:accent5>
      <a:accent6>
        <a:srgbClr val="FFF200"/>
      </a:accent6>
      <a:hlink>
        <a:srgbClr val="3C96BE"/>
      </a:hlink>
      <a:folHlink>
        <a:srgbClr val="AA78AA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C875C828-9506-4BA7-9BF7-6C09D07CC534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8C3EA06960646931FECBF22C421CF" ma:contentTypeVersion="12" ma:contentTypeDescription="Een nieuw document maken." ma:contentTypeScope="" ma:versionID="28bb41662430d22e1194e6a540ac2eb5">
  <xsd:schema xmlns:xsd="http://www.w3.org/2001/XMLSchema" xmlns:xs="http://www.w3.org/2001/XMLSchema" xmlns:p="http://schemas.microsoft.com/office/2006/metadata/properties" xmlns:ns1="http://schemas.microsoft.com/sharepoint/v3" xmlns:ns2="8352b163-ef7a-4c75-991d-0dfe92b21fb1" targetNamespace="http://schemas.microsoft.com/office/2006/metadata/properties" ma:root="true" ma:fieldsID="79840714027a591d18954fbe63868ae6" ns1:_="" ns2:_="">
    <xsd:import namespace="http://schemas.microsoft.com/sharepoint/v3"/>
    <xsd:import namespace="8352b163-ef7a-4c75-991d-0dfe92b21fb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Begindatum van de planning" ma:description="" ma:internalName="PublishingStartDate">
      <xsd:simpleType>
        <xsd:restriction base="dms:Unknown"/>
      </xsd:simpleType>
    </xsd:element>
    <xsd:element name="PublishingExpirationDate" ma:index="5" nillable="true" ma:displayName="Einddatum van de planning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52b163-ef7a-4c75-991d-0dfe92b21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Inhou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0D8379B-74D2-4A28-AD4E-84AFA0DEF0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CA1BC4-68A7-4E93-85D6-E9225EA2FB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352b163-ef7a-4c75-991d-0dfe92b21f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C34163-855D-4B1B-8DB5-78ABA797143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Presentatiesjabloon</Template>
  <TotalTime>158</TotalTime>
  <Words>5</Words>
  <Application>Microsoft Office PowerPoint</Application>
  <PresentationFormat>Diavoorstelling (4:3)</PresentationFormat>
  <Paragraphs>7</Paragraphs>
  <Slides>10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FlandersArtSans-Regular</vt:lpstr>
      <vt:lpstr>Arial</vt:lpstr>
      <vt:lpstr>FlandersArtSans-Bold</vt:lpstr>
      <vt:lpstr>Calibri</vt:lpstr>
      <vt:lpstr>Aangepast ontwerp</vt:lpstr>
      <vt:lpstr>Natuurinrichtingsproject Het Vinne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Vlaamse 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Vanwanseele, Marie-Laure</dc:creator>
  <cp:lastModifiedBy>Katrien Branders</cp:lastModifiedBy>
  <cp:revision>11</cp:revision>
  <dcterms:created xsi:type="dcterms:W3CDTF">2015-01-22T11:01:53Z</dcterms:created>
  <dcterms:modified xsi:type="dcterms:W3CDTF">2022-09-09T10:00:07Z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0x0101006698C3EA06960646931FECBF22C421CF</vt:lpwstr>
  </property>
  <property fmtid="{D5CDD505-2E9C-101B-9397-08002B2CF9AE}" pid="3" name="ANB_Province3">
    <vt:lpwstr/>
  </property>
  <property fmtid="{D5CDD505-2E9C-101B-9397-08002B2CF9AE}" pid="4" name="ANB_Province">
    <vt:lpwstr/>
  </property>
  <property fmtid="{D5CDD505-2E9C-101B-9397-08002B2CF9AE}" pid="5" name="anb_Thema">
    <vt:lpwstr>54;#Communicatie|2864f0ba-12c6-477b-9706-5f0bc5f9878f</vt:lpwstr>
  </property>
  <property fmtid="{D5CDD505-2E9C-101B-9397-08002B2CF9AE}" pid="6" name="anb_Thema3">
    <vt:lpwstr/>
  </property>
  <property fmtid="{D5CDD505-2E9C-101B-9397-08002B2CF9AE}" pid="7" name="anb_Thema2">
    <vt:lpwstr>112;#Huisstijl|460027cc-91f2-4645-a49e-8c597d37546e</vt:lpwstr>
  </property>
  <property fmtid="{D5CDD505-2E9C-101B-9397-08002B2CF9AE}" pid="8" name="ANB_Province2">
    <vt:lpwstr/>
  </property>
  <property fmtid="{D5CDD505-2E9C-101B-9397-08002B2CF9AE}" pid="9" name="Domeinen2">
    <vt:lpwstr/>
  </property>
  <property fmtid="{D5CDD505-2E9C-101B-9397-08002B2CF9AE}" pid="10" name="Domeinen">
    <vt:lpwstr/>
  </property>
  <property fmtid="{D5CDD505-2E9C-101B-9397-08002B2CF9AE}" pid="11" name="Soort_x0020_document">
    <vt:lpwstr/>
  </property>
  <property fmtid="{D5CDD505-2E9C-101B-9397-08002B2CF9AE}" pid="12" name="Soort document">
    <vt:lpwstr/>
  </property>
</Properties>
</file>