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482" r:id="rId6"/>
  </p:sldIdLst>
  <p:sldSz cx="9144000" cy="6858000" type="screen4x3"/>
  <p:notesSz cx="9872663" cy="14301788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landersArtSans-Bold" panose="00000800000000000000" pitchFamily="2" charset="0"/>
      <p:bold r:id="rId14"/>
    </p:embeddedFont>
    <p:embeddedFont>
      <p:font typeface="FlandersArtSans-Regular" panose="00000500000000000000" pitchFamily="2" charset="0"/>
      <p:regular r:id="rId15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1859" userDrawn="1">
          <p15:clr>
            <a:srgbClr val="A4A3A4"/>
          </p15:clr>
        </p15:guide>
        <p15:guide id="3" pos="39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  <p15:guide id="3" orient="horz" pos="4505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childermans" initials="P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6F5F3"/>
    <a:srgbClr val="000000"/>
    <a:srgbClr val="BFB000"/>
    <a:srgbClr val="99FF66"/>
    <a:srgbClr val="FFFFFF"/>
    <a:srgbClr val="A38A65"/>
    <a:srgbClr val="806B4C"/>
    <a:srgbClr val="597D4F"/>
    <a:srgbClr val="C2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0012" autoAdjust="0"/>
  </p:normalViewPr>
  <p:slideViewPr>
    <p:cSldViewPr snapToGrid="0" showGuides="1">
      <p:cViewPr varScale="1">
        <p:scale>
          <a:sx n="48" d="100"/>
          <a:sy n="48" d="100"/>
        </p:scale>
        <p:origin x="1341" y="51"/>
      </p:cViewPr>
      <p:guideLst>
        <p:guide orient="horz" pos="3158"/>
        <p:guide pos="1859"/>
        <p:guide pos="3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74" y="62"/>
      </p:cViewPr>
      <p:guideLst>
        <p:guide orient="horz" pos="3132"/>
        <p:guide pos="2146"/>
        <p:guide orient="horz" pos="4505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1" Type="http://schemas.openxmlformats.org/officeDocument/2006/relationships/font" Target="fonts/font3.fntdata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154" cy="715089"/>
          </a:xfrm>
          <a:prstGeom prst="rect">
            <a:avLst/>
          </a:prstGeom>
        </p:spPr>
        <p:txBody>
          <a:bodyPr vert="horz" lIns="131934" tIns="65966" rIns="131934" bIns="65966" rtlCol="0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2225" y="1"/>
            <a:ext cx="4278154" cy="715089"/>
          </a:xfrm>
          <a:prstGeom prst="rect">
            <a:avLst/>
          </a:prstGeom>
        </p:spPr>
        <p:txBody>
          <a:bodyPr vert="horz" lIns="131934" tIns="65966" rIns="131934" bIns="65966" rtlCol="0"/>
          <a:lstStyle>
            <a:lvl1pPr algn="r">
              <a:defRPr sz="1800"/>
            </a:lvl1pPr>
          </a:lstStyle>
          <a:p>
            <a:fld id="{BEFC7F27-3F35-C348-A7B2-F69A620161E2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13584218"/>
            <a:ext cx="4278154" cy="715089"/>
          </a:xfrm>
          <a:prstGeom prst="rect">
            <a:avLst/>
          </a:prstGeom>
        </p:spPr>
        <p:txBody>
          <a:bodyPr vert="horz" lIns="131934" tIns="65966" rIns="131934" bIns="65966" rtlCol="0" anchor="b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2225" y="13584218"/>
            <a:ext cx="4278154" cy="715089"/>
          </a:xfrm>
          <a:prstGeom prst="rect">
            <a:avLst/>
          </a:prstGeom>
        </p:spPr>
        <p:txBody>
          <a:bodyPr vert="horz" lIns="131934" tIns="65966" rIns="131934" bIns="65966" rtlCol="0" anchor="b"/>
          <a:lstStyle>
            <a:lvl1pPr algn="r">
              <a:defRPr sz="18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154" cy="717572"/>
          </a:xfrm>
          <a:prstGeom prst="rect">
            <a:avLst/>
          </a:prstGeom>
        </p:spPr>
        <p:txBody>
          <a:bodyPr vert="horz" lIns="131934" tIns="65966" rIns="131934" bIns="65966" rtlCol="0"/>
          <a:lstStyle>
            <a:lvl1pPr algn="l">
              <a:defRPr sz="18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5" y="1"/>
            <a:ext cx="4278154" cy="717572"/>
          </a:xfrm>
          <a:prstGeom prst="rect">
            <a:avLst/>
          </a:prstGeom>
        </p:spPr>
        <p:txBody>
          <a:bodyPr vert="horz" lIns="131934" tIns="65966" rIns="131934" bIns="65966" rtlCol="0"/>
          <a:lstStyle>
            <a:lvl1pPr algn="r">
              <a:defRPr sz="1800"/>
            </a:lvl1pPr>
          </a:lstStyle>
          <a:p>
            <a:fld id="{6A937DD8-B20A-47A6-AA94-FD478FAA3C28}" type="datetimeFigureOut">
              <a:rPr lang="nl-BE" smtClean="0"/>
              <a:pPr/>
              <a:t>3/12/2019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358775"/>
            <a:ext cx="8361363" cy="627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1934" tIns="65966" rIns="131934" bIns="65966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0494" y="6810508"/>
            <a:ext cx="8924887" cy="6773708"/>
          </a:xfrm>
          <a:prstGeom prst="rect">
            <a:avLst/>
          </a:prstGeom>
        </p:spPr>
        <p:txBody>
          <a:bodyPr vert="horz" lIns="131934" tIns="65966" rIns="131934" bIns="6596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13584217"/>
            <a:ext cx="4278154" cy="717571"/>
          </a:xfrm>
          <a:prstGeom prst="rect">
            <a:avLst/>
          </a:prstGeom>
        </p:spPr>
        <p:txBody>
          <a:bodyPr vert="horz" lIns="131934" tIns="65966" rIns="131934" bIns="65966" rtlCol="0" anchor="b"/>
          <a:lstStyle>
            <a:lvl1pPr algn="l">
              <a:defRPr sz="18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5" y="13584217"/>
            <a:ext cx="4278154" cy="717571"/>
          </a:xfrm>
          <a:prstGeom prst="rect">
            <a:avLst/>
          </a:prstGeom>
        </p:spPr>
        <p:txBody>
          <a:bodyPr vert="horz" lIns="131934" tIns="65966" rIns="131934" bIns="65966" rtlCol="0" anchor="b"/>
          <a:lstStyle>
            <a:lvl1pPr algn="r">
              <a:defRPr sz="18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Hier niet diep op ingaan, komt</a:t>
            </a:r>
            <a:r>
              <a:rPr lang="nl-BE" baseline="0" dirty="0"/>
              <a:t> verder terug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039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1" y="655282"/>
            <a:ext cx="1446431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0" name="Afbeelding 9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EDF8971E-C412-4ADE-ADD0-19D823425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7"/>
          <a:stretch/>
        </p:blipFill>
        <p:spPr>
          <a:xfrm>
            <a:off x="5103437" y="722372"/>
            <a:ext cx="3223423" cy="4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3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1" y="655282"/>
            <a:ext cx="1446431" cy="720000"/>
          </a:xfrm>
          <a:prstGeom prst="rect">
            <a:avLst/>
          </a:prstGeom>
        </p:spPr>
      </p:pic>
      <p:pic>
        <p:nvPicPr>
          <p:cNvPr id="15" name="Afbeelding 14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9AE43683-F7AA-4895-A3E2-68833323C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7"/>
          <a:stretch/>
        </p:blipFill>
        <p:spPr>
          <a:xfrm>
            <a:off x="5472712" y="722372"/>
            <a:ext cx="3223423" cy="4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" y="383358"/>
            <a:ext cx="1446431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755DBE03-AB89-4D09-908F-0F01CFF91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7"/>
          <a:stretch/>
        </p:blipFill>
        <p:spPr>
          <a:xfrm>
            <a:off x="5512576" y="655282"/>
            <a:ext cx="3223423" cy="4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007400" y="6328279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3/12/2019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3" name="Afbeelding 12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B56B5418-C720-49E2-8C22-C6FD28F29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7"/>
          <a:stretch/>
        </p:blipFill>
        <p:spPr>
          <a:xfrm>
            <a:off x="5519682" y="6261526"/>
            <a:ext cx="3223423" cy="4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0A9ABD-67D6-44DB-A6A9-EE1C6239822F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62F91-0789-4269-829E-EA3AFF8DB657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80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Klik om de stijl te bewerken</a:t>
            </a:r>
            <a:endParaRPr lang="nl-BE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ijdelijke aanduiding voor tekst 2"/>
          <p:cNvSpPr>
            <a:spLocks noGrp="1"/>
          </p:cNvSpPr>
          <p:nvPr>
            <p:ph idx="1"/>
          </p:nvPr>
        </p:nvSpPr>
        <p:spPr>
          <a:xfrm>
            <a:off x="1331640" y="2204864"/>
            <a:ext cx="735516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Klik om de modelstijlen te bewerken</a:t>
            </a:r>
          </a:p>
          <a:p>
            <a:pPr lvl="1"/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Tweede niveau</a:t>
            </a:r>
          </a:p>
          <a:p>
            <a:pPr lvl="2"/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Derde niveau</a:t>
            </a:r>
          </a:p>
          <a:p>
            <a:pPr lvl="3"/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Vierde niveau</a:t>
            </a:r>
          </a:p>
          <a:p>
            <a:pPr lvl="4"/>
            <a:r>
              <a:rPr lang="nl-NL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599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3/12/2019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  <p:sldLayoutId id="2147483691" r:id="rId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4640"/>
            <a:ext cx="9165211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Vrije vorm 19"/>
          <p:cNvSpPr/>
          <p:nvPr/>
        </p:nvSpPr>
        <p:spPr>
          <a:xfrm>
            <a:off x="822960" y="3026574"/>
            <a:ext cx="5305959" cy="2052106"/>
          </a:xfrm>
          <a:custGeom>
            <a:avLst/>
            <a:gdLst>
              <a:gd name="connsiteX0" fmla="*/ 0 w 7437120"/>
              <a:gd name="connsiteY0" fmla="*/ 2743200 h 2743200"/>
              <a:gd name="connsiteX1" fmla="*/ 1737360 w 7437120"/>
              <a:gd name="connsiteY1" fmla="*/ 1778000 h 2743200"/>
              <a:gd name="connsiteX2" fmla="*/ 2570480 w 7437120"/>
              <a:gd name="connsiteY2" fmla="*/ 883920 h 2743200"/>
              <a:gd name="connsiteX3" fmla="*/ 2570480 w 7437120"/>
              <a:gd name="connsiteY3" fmla="*/ 487680 h 2743200"/>
              <a:gd name="connsiteX4" fmla="*/ 3119120 w 7437120"/>
              <a:gd name="connsiteY4" fmla="*/ 132080 h 2743200"/>
              <a:gd name="connsiteX5" fmla="*/ 3251200 w 7437120"/>
              <a:gd name="connsiteY5" fmla="*/ 132080 h 2743200"/>
              <a:gd name="connsiteX6" fmla="*/ 4866640 w 7437120"/>
              <a:gd name="connsiteY6" fmla="*/ 0 h 2743200"/>
              <a:gd name="connsiteX7" fmla="*/ 5791200 w 7437120"/>
              <a:gd name="connsiteY7" fmla="*/ 548640 h 2743200"/>
              <a:gd name="connsiteX8" fmla="*/ 6228080 w 7437120"/>
              <a:gd name="connsiteY8" fmla="*/ 528320 h 2743200"/>
              <a:gd name="connsiteX9" fmla="*/ 6370320 w 7437120"/>
              <a:gd name="connsiteY9" fmla="*/ 619760 h 2743200"/>
              <a:gd name="connsiteX10" fmla="*/ 6431280 w 7437120"/>
              <a:gd name="connsiteY10" fmla="*/ 640080 h 2743200"/>
              <a:gd name="connsiteX11" fmla="*/ 7437120 w 7437120"/>
              <a:gd name="connsiteY11" fmla="*/ 975360 h 2743200"/>
              <a:gd name="connsiteX0" fmla="*/ 0 w 7670800"/>
              <a:gd name="connsiteY0" fmla="*/ 2966720 h 2966720"/>
              <a:gd name="connsiteX1" fmla="*/ 1971040 w 7670800"/>
              <a:gd name="connsiteY1" fmla="*/ 1778000 h 2966720"/>
              <a:gd name="connsiteX2" fmla="*/ 2804160 w 7670800"/>
              <a:gd name="connsiteY2" fmla="*/ 883920 h 2966720"/>
              <a:gd name="connsiteX3" fmla="*/ 2804160 w 7670800"/>
              <a:gd name="connsiteY3" fmla="*/ 487680 h 2966720"/>
              <a:gd name="connsiteX4" fmla="*/ 3352800 w 7670800"/>
              <a:gd name="connsiteY4" fmla="*/ 132080 h 2966720"/>
              <a:gd name="connsiteX5" fmla="*/ 3484880 w 7670800"/>
              <a:gd name="connsiteY5" fmla="*/ 132080 h 2966720"/>
              <a:gd name="connsiteX6" fmla="*/ 5100320 w 7670800"/>
              <a:gd name="connsiteY6" fmla="*/ 0 h 2966720"/>
              <a:gd name="connsiteX7" fmla="*/ 6024880 w 7670800"/>
              <a:gd name="connsiteY7" fmla="*/ 548640 h 2966720"/>
              <a:gd name="connsiteX8" fmla="*/ 6461760 w 7670800"/>
              <a:gd name="connsiteY8" fmla="*/ 528320 h 2966720"/>
              <a:gd name="connsiteX9" fmla="*/ 6604000 w 7670800"/>
              <a:gd name="connsiteY9" fmla="*/ 619760 h 2966720"/>
              <a:gd name="connsiteX10" fmla="*/ 6664960 w 7670800"/>
              <a:gd name="connsiteY10" fmla="*/ 640080 h 2966720"/>
              <a:gd name="connsiteX11" fmla="*/ 7670800 w 7670800"/>
              <a:gd name="connsiteY11" fmla="*/ 975360 h 296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70800" h="2966720">
                <a:moveTo>
                  <a:pt x="0" y="2966720"/>
                </a:moveTo>
                <a:lnTo>
                  <a:pt x="1971040" y="1778000"/>
                </a:lnTo>
                <a:lnTo>
                  <a:pt x="2804160" y="883920"/>
                </a:lnTo>
                <a:lnTo>
                  <a:pt x="2804160" y="487680"/>
                </a:lnTo>
                <a:lnTo>
                  <a:pt x="3352800" y="132080"/>
                </a:lnTo>
                <a:lnTo>
                  <a:pt x="3484880" y="132080"/>
                </a:lnTo>
                <a:lnTo>
                  <a:pt x="5100320" y="0"/>
                </a:lnTo>
                <a:lnTo>
                  <a:pt x="6024880" y="548640"/>
                </a:lnTo>
                <a:lnTo>
                  <a:pt x="6461760" y="528320"/>
                </a:lnTo>
                <a:cubicBezTo>
                  <a:pt x="6509173" y="558800"/>
                  <a:pt x="6554612" y="592596"/>
                  <a:pt x="6604000" y="619760"/>
                </a:cubicBezTo>
                <a:cubicBezTo>
                  <a:pt x="6622768" y="630082"/>
                  <a:pt x="6664960" y="640080"/>
                  <a:pt x="6664960" y="640080"/>
                </a:cubicBezTo>
                <a:lnTo>
                  <a:pt x="7670800" y="975360"/>
                </a:lnTo>
              </a:path>
            </a:pathLst>
          </a:custGeom>
          <a:ln w="38100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5188396" y="3436119"/>
            <a:ext cx="364247" cy="143172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 flipV="1">
            <a:off x="5013899" y="1980892"/>
            <a:ext cx="1325853" cy="116515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2776200" y="4560070"/>
            <a:ext cx="2393604" cy="30777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bg2"/>
                </a:solidFill>
              </a:rPr>
              <a:t>NATUURVERBINDINGSGEBIED</a:t>
            </a:r>
          </a:p>
        </p:txBody>
      </p:sp>
      <p:pic>
        <p:nvPicPr>
          <p:cNvPr id="8" name="Afbeelding 7"/>
          <p:cNvPicPr/>
          <p:nvPr/>
        </p:nvPicPr>
        <p:blipFill rotWithShape="1">
          <a:blip r:embed="rId4">
            <a:duotone>
              <a:prstClr val="black"/>
              <a:srgbClr val="9900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78" b="92870" l="28073" r="50521"/>
                    </a14:imgEffect>
                  </a14:imgLayer>
                </a14:imgProps>
              </a:ext>
            </a:extLst>
          </a:blip>
          <a:srcRect l="25267" t="14868" r="46631" b="5680"/>
          <a:stretch/>
        </p:blipFill>
        <p:spPr bwMode="auto">
          <a:xfrm rot="5400000">
            <a:off x="3250070" y="1328892"/>
            <a:ext cx="2481300" cy="3698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69062" y="-188287"/>
            <a:ext cx="9144000" cy="1116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algn="ctr" hangingPunct="0"/>
            <a:r>
              <a:rPr lang="nl-BE" sz="2400" b="1" dirty="0">
                <a:solidFill>
                  <a:srgbClr val="000000"/>
                </a:solidFill>
                <a:latin typeface="FlandersArtSans-Regular" panose="00000500000000000000" pitchFamily="2" charset="0"/>
              </a:rPr>
              <a:t>Barbierbeek Verbindt ! Meander- valleibeheer op maat in een verbindend netwerk </a:t>
            </a:r>
            <a:br>
              <a:rPr lang="nl-BE" sz="2400" dirty="0">
                <a:solidFill>
                  <a:srgbClr val="000000"/>
                </a:solidFill>
                <a:latin typeface="FlandersArtSans-Regular" panose="00000500000000000000" pitchFamily="2" charset="0"/>
              </a:rPr>
            </a:br>
            <a:endParaRPr lang="nl-BE" sz="2800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369713"/>
            <a:ext cx="2621280" cy="222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169062" y="454709"/>
            <a:ext cx="1541069" cy="672989"/>
          </a:xfrm>
          <a:prstGeom prst="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868374" y="3484880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rgbClr val="990099"/>
                </a:solidFill>
              </a:rPr>
              <a:t>ONDERZOEK BUFFERZONE </a:t>
            </a:r>
          </a:p>
        </p:txBody>
      </p:sp>
      <p:grpSp>
        <p:nvGrpSpPr>
          <p:cNvPr id="12" name="Groep 11"/>
          <p:cNvGrpSpPr/>
          <p:nvPr/>
        </p:nvGrpSpPr>
        <p:grpSpPr>
          <a:xfrm>
            <a:off x="1808480" y="474323"/>
            <a:ext cx="3031106" cy="2502557"/>
            <a:chOff x="1808480" y="474323"/>
            <a:chExt cx="3031106" cy="2502557"/>
          </a:xfrm>
        </p:grpSpPr>
        <p:sp>
          <p:nvSpPr>
            <p:cNvPr id="13" name="Rechthoek 12"/>
            <p:cNvSpPr/>
            <p:nvPr/>
          </p:nvSpPr>
          <p:spPr>
            <a:xfrm rot="5400000">
              <a:off x="1451054" y="831749"/>
              <a:ext cx="1463040" cy="74818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4" name="Rechte verbindingslijn met pijl 13"/>
            <p:cNvCxnSpPr/>
            <p:nvPr/>
          </p:nvCxnSpPr>
          <p:spPr>
            <a:xfrm>
              <a:off x="2556668" y="1937363"/>
              <a:ext cx="460852" cy="103951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/>
            <p:cNvSpPr txBox="1"/>
            <p:nvPr/>
          </p:nvSpPr>
          <p:spPr>
            <a:xfrm>
              <a:off x="3106419" y="2664892"/>
              <a:ext cx="1733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>
                  <a:solidFill>
                    <a:schemeClr val="accent3">
                      <a:lumMod val="50000"/>
                    </a:schemeClr>
                  </a:solidFill>
                </a:rPr>
                <a:t>AFSTROOMGEBIED   </a:t>
              </a:r>
            </a:p>
          </p:txBody>
        </p:sp>
      </p:grpSp>
      <p:sp>
        <p:nvSpPr>
          <p:cNvPr id="18" name="Rechthoek 17"/>
          <p:cNvSpPr/>
          <p:nvPr/>
        </p:nvSpPr>
        <p:spPr>
          <a:xfrm>
            <a:off x="169061" y="1274534"/>
            <a:ext cx="1541069" cy="67298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7915702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EB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LMBasisDocument" ma:contentTypeID="0x0101008143CB61005C4B7097E3D6EAB9B737CC00C80E4C35492D434CB1A1750292BAC953" ma:contentTypeVersion="35" ma:contentTypeDescription="VLM basis inhoudstype" ma:contentTypeScope="" ma:versionID="76daa27fa1b5c18a98b940d769ebb008">
  <xsd:schema xmlns:xsd="http://www.w3.org/2001/XMLSchema" xmlns:xs="http://www.w3.org/2001/XMLSchema" xmlns:p="http://schemas.microsoft.com/office/2006/metadata/properties" xmlns:ns2="52a27886-e409-4f58-aea8-31bc2a2f8bea" xmlns:ns3="8ed9b430-9849-4c72-96f3-50586f99f8cc" targetNamespace="http://schemas.microsoft.com/office/2006/metadata/properties" ma:root="true" ma:fieldsID="0ade259b801e55aa5a5976c10fe48d3b" ns2:_="" ns3:_="">
    <xsd:import namespace="52a27886-e409-4f58-aea8-31bc2a2f8bea"/>
    <xsd:import namespace="8ed9b430-9849-4c72-96f3-50586f99f8c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tadataThema_Note" minOccurs="0"/>
                <xsd:element ref="ns3:MetadataProject_Note" minOccurs="0"/>
                <xsd:element ref="ns3:MetadataDoelgroep_Note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  <xsd:element ref="ns2:DocumentType" minOccurs="0"/>
                <xsd:element ref="ns2:Referentieja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27886-e409-4f58-aea8-31bc2a2f8be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Ondernemingstrefwoorden" ma:fieldId="{23f27201-bee3-471e-b2e7-b64fd8b7ca38}" ma:taxonomyMulti="true" ma:sspId="0c5116a7-fc45-434b-8d6e-256aff411b4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46852db8-ca80-483d-90af-68379659506c}" ma:internalName="TaxCatchAll" ma:showField="CatchAllData" ma:web="8ed9b430-9849-4c72-96f3-50586f99f8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46852db8-ca80-483d-90af-68379659506c}" ma:internalName="TaxCatchAllLabel" ma:readOnly="true" ma:showField="CatchAllDataLabel" ma:web="8ed9b430-9849-4c72-96f3-50586f99f8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DocumentType" ma:index="20" nillable="true" ma:displayName="DocumentType" ma:format="Dropdown" ma:internalName="DocumentType0" ma:readOnly="false">
      <xsd:simpleType>
        <xsd:restriction base="dms:Choice">
          <xsd:enumeration value="VLMBasisdocument"/>
          <xsd:enumeration value="Advies"/>
          <xsd:enumeration value="Afsprakennota - Beleidslijn"/>
          <xsd:enumeration value="Afsprakennota - Handleiding"/>
          <xsd:enumeration value="Afsprakennota - Instructie"/>
          <xsd:enumeration value="Afsprakennota - Richtlijn"/>
          <xsd:enumeration value="Afsprakennota - Vademecum"/>
          <xsd:enumeration value="Akte"/>
          <xsd:enumeration value="Beeldmateriaal"/>
          <xsd:enumeration value="Beleidsdocument - Beleidsopdracht"/>
          <xsd:enumeration value="Beleidsdocument - Beleidsplan"/>
          <xsd:enumeration value="Beleidsdocument - Regeringsbeslissing"/>
          <xsd:enumeration value="Beslissing"/>
          <xsd:enumeration value="Bezwaar"/>
          <xsd:enumeration value="Correspondentie"/>
          <xsd:enumeration value="Financieel Document"/>
          <xsd:enumeration value="Formulier"/>
          <xsd:enumeration value="Kaartmateriaal"/>
          <xsd:enumeration value="Lijst"/>
          <xsd:enumeration value="Nieuwsbericht"/>
          <xsd:enumeration value="Overeenkomst"/>
          <xsd:enumeration value="Overheidsopdracht -  Offerte"/>
          <xsd:enumeration value="Overheidsopdracht - Bestek"/>
          <xsd:enumeration value="Overheidsopdracht - Borgstelling"/>
          <xsd:enumeration value="Overheidsopdracht - Diversen"/>
          <xsd:enumeration value="Overheidsopdracht - Gunningsverslag"/>
          <xsd:enumeration value="Persartikel"/>
          <xsd:enumeration value="Persbericht"/>
          <xsd:enumeration value="Presentatie"/>
          <xsd:enumeration value="Proces-Verbaal"/>
          <xsd:enumeration value="Projectfiche"/>
          <xsd:enumeration value="Publicatie"/>
          <xsd:enumeration value="Rapport"/>
          <xsd:enumeration value="Schema"/>
          <xsd:enumeration value="Sjabloon"/>
          <xsd:enumeration value="Vergaderstuk - Agenda"/>
          <xsd:enumeration value="Vergaderstuk - Mededeling"/>
          <xsd:enumeration value="Vergaderstuk - Nota"/>
          <xsd:enumeration value="Vergaderstuk - Verslag"/>
          <xsd:enumeration value="Vergunning"/>
          <xsd:enumeration value="Wetgeving"/>
        </xsd:restriction>
      </xsd:simpleType>
    </xsd:element>
    <xsd:element name="Referentiejaar" ma:index="21" nillable="true" ma:displayName="Referentiejaar" ma:default="2018" ma:format="Dropdown" ma:internalName="Referentiejaar">
      <xsd:simpleType>
        <xsd:restriction base="dms:Choice"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0-1989"/>
          <xsd:enumeration value="1970-1979"/>
          <xsd:enumeration value="1960-1969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b430-9849-4c72-96f3-50586f99f8cc" elementFormDefault="qualified">
    <xsd:import namespace="http://schemas.microsoft.com/office/2006/documentManagement/types"/>
    <xsd:import namespace="http://schemas.microsoft.com/office/infopath/2007/PartnerControls"/>
    <xsd:element name="MetadataThema_Note" ma:index="13" ma:taxonomy="true" ma:internalName="MetadataThema_Note" ma:taxonomyFieldName="MetadataThema" ma:displayName="Metadata Thema" ma:readOnly="false" ma:default="" ma:fieldId="{74d45c30-94ed-483d-84a2-4e507424c825}" ma:taxonomyMulti="true" ma:sspId="0c5116a7-fc45-434b-8d6e-256aff411b4d" ma:termSetId="91eb6c2e-6a01-43af-915e-3c60149c6a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tadataProject_Note" ma:index="14" nillable="true" ma:taxonomy="true" ma:internalName="MetadataProject_Note" ma:taxonomyFieldName="MetadataProject" ma:displayName="Metadata Project" ma:default="" ma:fieldId="{a8722080-02e6-48f1-92b2-e502c8ec7081}" ma:taxonomyMulti="true" ma:sspId="0c5116a7-fc45-434b-8d6e-256aff411b4d" ma:termSetId="a5061696-012e-40f0-a236-af6fbb839a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tadataDoelgroep_Note" ma:index="15" nillable="true" ma:displayName="Metadata Doelgroep" ma:hidden="true" ma:internalName="MetadataDoelgroep_Not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8C3EA06960646931FECBF22C421CF" ma:contentTypeVersion="12" ma:contentTypeDescription="Een nieuw document maken." ma:contentTypeScope="" ma:versionID="28bb41662430d22e1194e6a540ac2eb5">
  <xsd:schema xmlns:xsd="http://www.w3.org/2001/XMLSchema" xmlns:xs="http://www.w3.org/2001/XMLSchema" xmlns:p="http://schemas.microsoft.com/office/2006/metadata/properties" xmlns:ns1="http://schemas.microsoft.com/sharepoint/v3" xmlns:ns2="8352b163-ef7a-4c75-991d-0dfe92b21fb1" targetNamespace="http://schemas.microsoft.com/office/2006/metadata/properties" ma:root="true" ma:fieldsID="79840714027a591d18954fbe63868ae6" ns1:_="" ns2:_="">
    <xsd:import namespace="http://schemas.microsoft.com/sharepoint/v3"/>
    <xsd:import namespace="8352b163-ef7a-4c75-991d-0dfe92b21fb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Begindatum van de planning" ma:description="" ma:internalName="PublishingStartDate">
      <xsd:simpleType>
        <xsd:restriction base="dms:Unknown"/>
      </xsd:simpleType>
    </xsd:element>
    <xsd:element name="PublishingExpirationDate" ma:index="5" nillable="true" ma:displayName="Einddatum van de planning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2b163-ef7a-4c75-991d-0dfe92b21f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1AA62-FE50-4EE6-B66D-F26B14782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27886-e409-4f58-aea8-31bc2a2f8bea"/>
    <ds:schemaRef ds:uri="8ed9b430-9849-4c72-96f3-50586f99f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DF51BD-931C-487D-A907-A4A17478AF89}"/>
</file>

<file path=customXml/itemProps3.xml><?xml version="1.0" encoding="utf-8"?>
<ds:datastoreItem xmlns:ds="http://schemas.openxmlformats.org/officeDocument/2006/customXml" ds:itemID="{BB2DD036-90B0-42FF-BD4F-978408743199}"/>
</file>

<file path=customXml/itemProps4.xml><?xml version="1.0" encoding="utf-8"?>
<ds:datastoreItem xmlns:ds="http://schemas.openxmlformats.org/officeDocument/2006/customXml" ds:itemID="{B7EDDC54-54D8-4E99-85CD-1489BD674FD6}"/>
</file>

<file path=docProps/app.xml><?xml version="1.0" encoding="utf-8"?>
<Properties xmlns="http://schemas.openxmlformats.org/officeDocument/2006/extended-properties" xmlns:vt="http://schemas.openxmlformats.org/officeDocument/2006/docPropsVTypes">
  <Template>Presentatie_logoVO</Template>
  <TotalTime>7281</TotalTime>
  <Words>25</Words>
  <Application>Microsoft Office PowerPoint</Application>
  <PresentationFormat>Diavoorstelling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FlandersArtSans-Regular</vt:lpstr>
      <vt:lpstr>Calibri</vt:lpstr>
      <vt:lpstr>FlandersArtSans-Bold</vt:lpstr>
      <vt:lpstr>Arial Black</vt:lpstr>
      <vt:lpstr>Aangepast ontwerp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Hendrikx</dc:creator>
  <cp:lastModifiedBy>Liesbeth Gellinck</cp:lastModifiedBy>
  <cp:revision>314</cp:revision>
  <cp:lastPrinted>2018-12-19T14:31:50Z</cp:lastPrinted>
  <dcterms:created xsi:type="dcterms:W3CDTF">2017-11-10T09:38:42Z</dcterms:created>
  <dcterms:modified xsi:type="dcterms:W3CDTF">2019-12-03T15:05:15Z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0x0101006698C3EA06960646931FECBF22C421CF</vt:lpwstr>
  </property>
  <property fmtid="{D5CDD505-2E9C-101B-9397-08002B2CF9AE}" pid="3" name="_dlc_DocIdItemGuid">
    <vt:lpwstr>c07a9ab8-7a24-4d60-91e5-8d52563f200d</vt:lpwstr>
  </property>
  <property fmtid="{D5CDD505-2E9C-101B-9397-08002B2CF9AE}" pid="4" name="TaxKeyword">
    <vt:lpwstr/>
  </property>
  <property fmtid="{D5CDD505-2E9C-101B-9397-08002B2CF9AE}" pid="5" name="MetadataThema">
    <vt:lpwstr>1;#Plattelandsbeleid|0951354b-cdd0-4334-9aee-ac3cfec4cada</vt:lpwstr>
  </property>
  <property fmtid="{D5CDD505-2E9C-101B-9397-08002B2CF9AE}" pid="6" name="MetadataProject">
    <vt:lpwstr/>
  </property>
</Properties>
</file>